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>
        <p:scale>
          <a:sx n="50" d="100"/>
          <a:sy n="50" d="100"/>
        </p:scale>
        <p:origin x="1956" y="-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485608" y="2320405"/>
            <a:ext cx="1459230" cy="0"/>
          </a:xfrm>
          <a:custGeom>
            <a:avLst/>
            <a:gdLst/>
            <a:ahLst/>
            <a:cxnLst/>
            <a:rect l="l" t="t" r="r" b="b"/>
            <a:pathLst>
              <a:path w="1459229">
                <a:moveTo>
                  <a:pt x="0" y="0"/>
                </a:moveTo>
                <a:lnTo>
                  <a:pt x="145887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roadrunner@wbd.co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9455" y="987226"/>
            <a:ext cx="6174105" cy="239077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78105" algn="ctr">
              <a:lnSpc>
                <a:spcPct val="100000"/>
              </a:lnSpc>
              <a:spcBef>
                <a:spcPts val="330"/>
              </a:spcBef>
            </a:pPr>
            <a:r>
              <a:rPr sz="2000" dirty="0">
                <a:latin typeface="Calibri"/>
                <a:cs typeface="Calibri"/>
              </a:rPr>
              <a:t>ROADRUNNER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ORDER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FORM</a:t>
            </a:r>
            <a:endParaRPr sz="2000" dirty="0">
              <a:latin typeface="Calibri"/>
              <a:cs typeface="Calibri"/>
            </a:endParaRPr>
          </a:p>
          <a:p>
            <a:pPr marL="78740" algn="ctr">
              <a:lnSpc>
                <a:spcPct val="100000"/>
              </a:lnSpc>
              <a:spcBef>
                <a:spcPts val="105"/>
              </a:spcBef>
            </a:pPr>
            <a:r>
              <a:rPr sz="900" dirty="0">
                <a:latin typeface="Calibri"/>
                <a:cs typeface="Calibri"/>
              </a:rPr>
              <a:t>T: </a:t>
            </a:r>
            <a:r>
              <a:rPr sz="900" spc="-10" dirty="0">
                <a:latin typeface="Calibri"/>
                <a:cs typeface="Calibri"/>
              </a:rPr>
              <a:t>818.954.4202</a:t>
            </a:r>
            <a:endParaRPr sz="900" dirty="0">
              <a:latin typeface="Calibri"/>
              <a:cs typeface="Calibri"/>
            </a:endParaRPr>
          </a:p>
          <a:p>
            <a:pPr marL="80010" algn="ctr">
              <a:lnSpc>
                <a:spcPct val="100000"/>
              </a:lnSpc>
              <a:spcBef>
                <a:spcPts val="5"/>
              </a:spcBef>
            </a:pPr>
            <a:r>
              <a:rPr sz="11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roadrunner@wbd.com</a:t>
            </a:r>
            <a:endParaRPr sz="1100" dirty="0">
              <a:latin typeface="Calibri"/>
              <a:cs typeface="Calibri"/>
            </a:endParaRPr>
          </a:p>
          <a:p>
            <a:pPr marL="78740" algn="ctr">
              <a:lnSpc>
                <a:spcPct val="100000"/>
              </a:lnSpc>
              <a:spcBef>
                <a:spcPts val="25"/>
              </a:spcBef>
            </a:pP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**Any</a:t>
            </a:r>
            <a:r>
              <a:rPr sz="1100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Catering</a:t>
            </a:r>
            <a:r>
              <a:rPr sz="1100" i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/</a:t>
            </a:r>
            <a:r>
              <a:rPr sz="1100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Large</a:t>
            </a:r>
            <a:r>
              <a:rPr sz="1100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Orders</a:t>
            </a:r>
            <a:r>
              <a:rPr sz="1100" i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1100" i="1" spc="-25" dirty="0">
                <a:solidFill>
                  <a:srgbClr val="FF0000"/>
                </a:solidFill>
                <a:latin typeface="Calibri"/>
                <a:cs typeface="Calibri"/>
              </a:rPr>
              <a:t>Must be Received  by </a:t>
            </a: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2pm</a:t>
            </a:r>
            <a:r>
              <a:rPr lang="en-US" sz="1100" i="1" spc="-10" dirty="0">
                <a:solidFill>
                  <a:srgbClr val="FF0000"/>
                </a:solidFill>
                <a:latin typeface="Calibri"/>
                <a:cs typeface="Calibri"/>
              </a:rPr>
              <a:t>  Prior Day  </a:t>
            </a: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1100" i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1100" i="1" spc="-30" dirty="0">
                <a:solidFill>
                  <a:srgbClr val="FF0000"/>
                </a:solidFill>
                <a:latin typeface="Calibri"/>
                <a:cs typeface="Calibri"/>
              </a:rPr>
              <a:t>There </a:t>
            </a: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Will</a:t>
            </a:r>
            <a:r>
              <a:rPr sz="1100" i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Be</a:t>
            </a:r>
            <a:r>
              <a:rPr sz="1100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1100" i="1" spc="-15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1100" i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$65</a:t>
            </a:r>
            <a:r>
              <a:rPr sz="1100" i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Late</a:t>
            </a:r>
            <a:r>
              <a:rPr sz="1100" i="1" spc="-10" dirty="0">
                <a:solidFill>
                  <a:srgbClr val="FF0000"/>
                </a:solidFill>
                <a:latin typeface="Calibri"/>
                <a:cs typeface="Calibri"/>
              </a:rPr>
              <a:t> Fee**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50" dirty="0">
              <a:latin typeface="Calibri"/>
              <a:cs typeface="Calibri"/>
            </a:endParaRPr>
          </a:p>
          <a:p>
            <a:pPr marR="1440815">
              <a:lnSpc>
                <a:spcPct val="202700"/>
              </a:lnSpc>
              <a:tabLst>
                <a:tab pos="2186305" algn="l"/>
                <a:tab pos="2245995" algn="l"/>
                <a:tab pos="4145915" algn="l"/>
              </a:tabLst>
            </a:pPr>
            <a:r>
              <a:rPr sz="1100" dirty="0">
                <a:latin typeface="Calibri"/>
                <a:cs typeface="Calibri"/>
              </a:rPr>
              <a:t>Name: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	</a:t>
            </a:r>
            <a:r>
              <a:rPr sz="1100" dirty="0">
                <a:latin typeface="Calibri"/>
                <a:cs typeface="Calibri"/>
              </a:rPr>
              <a:t>	Contact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#: </a:t>
            </a:r>
            <a:r>
              <a:rPr sz="1100" dirty="0">
                <a:latin typeface="Calibri"/>
                <a:cs typeface="Calibri"/>
              </a:rPr>
              <a:t>Delivery Date: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tabLst>
                <a:tab pos="2247265" algn="l"/>
              </a:tabLst>
            </a:pPr>
            <a:r>
              <a:rPr sz="1100" dirty="0">
                <a:latin typeface="Calibri"/>
                <a:cs typeface="Calibri"/>
              </a:rPr>
              <a:t>Time Needed: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tabLst>
                <a:tab pos="3891279" algn="l"/>
                <a:tab pos="6160135" algn="l"/>
              </a:tabLst>
            </a:pPr>
            <a:r>
              <a:rPr sz="1100" dirty="0">
                <a:latin typeface="Calibri"/>
                <a:cs typeface="Calibri"/>
              </a:rPr>
              <a:t>Please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Deliver To: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Building: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1100" spc="50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Room: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endParaRPr sz="11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88848" y="1990598"/>
            <a:ext cx="6395085" cy="1376680"/>
            <a:chOff x="688848" y="1990598"/>
            <a:chExt cx="6395085" cy="1376680"/>
          </a:xfrm>
        </p:grpSpPr>
        <p:sp>
          <p:nvSpPr>
            <p:cNvPr id="4" name="object 4"/>
            <p:cNvSpPr/>
            <p:nvPr/>
          </p:nvSpPr>
          <p:spPr>
            <a:xfrm>
              <a:off x="688848" y="1990597"/>
              <a:ext cx="6395085" cy="1376680"/>
            </a:xfrm>
            <a:custGeom>
              <a:avLst/>
              <a:gdLst/>
              <a:ahLst/>
              <a:cxnLst/>
              <a:rect l="l" t="t" r="r" b="b"/>
              <a:pathLst>
                <a:path w="6395084" h="1376679">
                  <a:moveTo>
                    <a:pt x="6394704" y="6223"/>
                  </a:moveTo>
                  <a:lnTo>
                    <a:pt x="6388608" y="6223"/>
                  </a:lnTo>
                  <a:lnTo>
                    <a:pt x="6388608" y="1370457"/>
                  </a:lnTo>
                  <a:lnTo>
                    <a:pt x="6096" y="1370457"/>
                  </a:lnTo>
                  <a:lnTo>
                    <a:pt x="6096" y="6223"/>
                  </a:lnTo>
                  <a:lnTo>
                    <a:pt x="0" y="6223"/>
                  </a:lnTo>
                  <a:lnTo>
                    <a:pt x="0" y="1370457"/>
                  </a:lnTo>
                  <a:lnTo>
                    <a:pt x="0" y="1376553"/>
                  </a:lnTo>
                  <a:lnTo>
                    <a:pt x="6096" y="1376553"/>
                  </a:lnTo>
                  <a:lnTo>
                    <a:pt x="6388608" y="1376553"/>
                  </a:lnTo>
                  <a:lnTo>
                    <a:pt x="6394704" y="1376553"/>
                  </a:lnTo>
                  <a:lnTo>
                    <a:pt x="6394704" y="1370457"/>
                  </a:lnTo>
                  <a:lnTo>
                    <a:pt x="6394704" y="6223"/>
                  </a:lnTo>
                  <a:close/>
                </a:path>
                <a:path w="6395084" h="1376679">
                  <a:moveTo>
                    <a:pt x="6394704" y="0"/>
                  </a:moveTo>
                  <a:lnTo>
                    <a:pt x="6388608" y="0"/>
                  </a:ln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6096" y="6096"/>
                  </a:lnTo>
                  <a:lnTo>
                    <a:pt x="6388608" y="6096"/>
                  </a:lnTo>
                  <a:lnTo>
                    <a:pt x="6394704" y="6096"/>
                  </a:lnTo>
                  <a:lnTo>
                    <a:pt x="63947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77464" y="2314991"/>
              <a:ext cx="1567180" cy="0"/>
            </a:xfrm>
            <a:custGeom>
              <a:avLst/>
              <a:gdLst/>
              <a:ahLst/>
              <a:cxnLst/>
              <a:rect l="l" t="t" r="r" b="b"/>
              <a:pathLst>
                <a:path w="1567179">
                  <a:moveTo>
                    <a:pt x="0" y="0"/>
                  </a:moveTo>
                  <a:lnTo>
                    <a:pt x="1566967" y="0"/>
                  </a:lnTo>
                </a:path>
              </a:pathLst>
            </a:custGeom>
            <a:ln w="8763">
              <a:solidFill>
                <a:srgbClr val="69D9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02004" y="3517519"/>
            <a:ext cx="3209714" cy="35676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FOOD: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**All</a:t>
            </a:r>
            <a:r>
              <a:rPr sz="1100" i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platters</a:t>
            </a:r>
            <a:r>
              <a:rPr sz="1100" i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100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Minimum</a:t>
            </a:r>
            <a:r>
              <a:rPr sz="1100" i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1100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r>
              <a:rPr sz="1100" i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FF0000"/>
                </a:solidFill>
                <a:latin typeface="Calibri"/>
                <a:cs typeface="Calibri"/>
              </a:rPr>
              <a:t>per</a:t>
            </a:r>
            <a:r>
              <a:rPr sz="1100" i="1" spc="-10" dirty="0">
                <a:solidFill>
                  <a:srgbClr val="FF0000"/>
                </a:solidFill>
                <a:latin typeface="Calibri"/>
                <a:cs typeface="Calibri"/>
              </a:rPr>
              <a:t> person</a:t>
            </a: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lang="en-US" sz="1100" i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endParaRPr sz="11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70875" y="4027751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4380022" y="3365508"/>
            <a:ext cx="1135396" cy="3580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r>
              <a:rPr lang="en-US" sz="11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QUANTITY</a:t>
            </a:r>
            <a:r>
              <a:rPr lang="en-US" sz="1100" i="1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lang="en-US" sz="1100" i="1" u="sng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155700" algn="l"/>
              </a:tabLst>
            </a:pPr>
            <a:endParaRPr sz="11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4704" y="4219424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704" y="4372090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914704" y="4542778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704" y="4713466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3434" y="4902176"/>
            <a:ext cx="3129915" cy="0"/>
          </a:xfrm>
          <a:custGeom>
            <a:avLst/>
            <a:gdLst/>
            <a:ahLst/>
            <a:cxnLst/>
            <a:rect l="l" t="t" r="r" b="b"/>
            <a:pathLst>
              <a:path w="3129915">
                <a:moveTo>
                  <a:pt x="0" y="0"/>
                </a:moveTo>
                <a:lnTo>
                  <a:pt x="3129821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704" y="5054842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704" y="5225784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704" y="5396472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704" y="5567160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704" y="5737848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4704" y="5908536"/>
            <a:ext cx="3129280" cy="0"/>
          </a:xfrm>
          <a:custGeom>
            <a:avLst/>
            <a:gdLst/>
            <a:ahLst/>
            <a:cxnLst/>
            <a:rect l="l" t="t" r="r" b="b"/>
            <a:pathLst>
              <a:path w="3129279">
                <a:moveTo>
                  <a:pt x="0" y="0"/>
                </a:moveTo>
                <a:lnTo>
                  <a:pt x="3128786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4704" y="6077700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4704" y="6248388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704" y="6419076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704" y="6589764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704" y="6760452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02004" y="7036689"/>
            <a:ext cx="3212796" cy="12747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ADDITIONAL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COMMENTS:</a:t>
            </a: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100" dirty="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14704" y="7381101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914704" y="7551789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4704" y="7722477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4704" y="7893165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704" y="8063853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4704" y="8233017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451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902004" y="8292845"/>
            <a:ext cx="3454460" cy="1456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METHOD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PAYMENT:</a:t>
            </a: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100" dirty="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914704" y="8636877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14704" y="8807565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14704" y="8978202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14704" y="9148890"/>
            <a:ext cx="3128645" cy="0"/>
          </a:xfrm>
          <a:custGeom>
            <a:avLst/>
            <a:gdLst/>
            <a:ahLst/>
            <a:cxnLst/>
            <a:rect l="l" t="t" r="r" b="b"/>
            <a:pathLst>
              <a:path w="3128645">
                <a:moveTo>
                  <a:pt x="0" y="0"/>
                </a:moveTo>
                <a:lnTo>
                  <a:pt x="312804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58004" y="4202926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60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58004" y="4372090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60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58004" y="4542778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60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69751" y="4728365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60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58004" y="4884154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60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90086" y="5049629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60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716270" y="5149330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59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58004" y="5225784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60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716270" y="5333988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59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358004" y="5396472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60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716270" y="5518392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59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358004" y="5567160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60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716270" y="5701272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59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358004" y="5737848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60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16270" y="5885676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59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358004" y="5908536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60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356464" y="6094071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60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356464" y="6264653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60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356464" y="6425857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60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716270" y="3861550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59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716270" y="4045954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59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716270" y="4228834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59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716270" y="4413238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59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716270" y="4597642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59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716270" y="4782046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59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716270" y="4964926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59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716270" y="6094071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59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716270" y="6269467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59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716270" y="6425857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59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8" name="object 6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38321" y="492503"/>
            <a:ext cx="918143" cy="392942"/>
          </a:xfrm>
          <a:prstGeom prst="rect">
            <a:avLst/>
          </a:prstGeom>
        </p:spPr>
      </p:pic>
      <p:sp>
        <p:nvSpPr>
          <p:cNvPr id="69" name="object 69"/>
          <p:cNvSpPr txBox="1"/>
          <p:nvPr/>
        </p:nvSpPr>
        <p:spPr>
          <a:xfrm>
            <a:off x="4512945" y="7283068"/>
            <a:ext cx="2354580" cy="146304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140335" marR="130810" indent="-635" algn="ctr">
              <a:lnSpc>
                <a:spcPct val="109800"/>
              </a:lnSpc>
              <a:spcBef>
                <a:spcPts val="220"/>
              </a:spcBef>
            </a:pP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“Thank</a:t>
            </a:r>
            <a:r>
              <a:rPr sz="1100" i="1" spc="-2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you</a:t>
            </a:r>
            <a:r>
              <a:rPr sz="1100" i="1" spc="-2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for</a:t>
            </a:r>
            <a:r>
              <a:rPr sz="1100" i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your</a:t>
            </a:r>
            <a:r>
              <a:rPr sz="1100" i="1" spc="-2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business.</a:t>
            </a:r>
            <a:r>
              <a:rPr sz="1100" i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spc="-25" dirty="0">
                <a:solidFill>
                  <a:srgbClr val="1F3863"/>
                </a:solidFill>
                <a:latin typeface="Calibri"/>
                <a:cs typeface="Calibri"/>
              </a:rPr>
              <a:t>We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want</a:t>
            </a:r>
            <a:r>
              <a:rPr sz="1100" i="1" spc="-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to</a:t>
            </a:r>
            <a:r>
              <a:rPr sz="1100" i="1" spc="-2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ensure</a:t>
            </a:r>
            <a:r>
              <a:rPr sz="1100" i="1" spc="-2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to</a:t>
            </a:r>
            <a:r>
              <a:rPr sz="1100" i="1" spc="-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offer</a:t>
            </a:r>
            <a:r>
              <a:rPr sz="1100" i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the</a:t>
            </a:r>
            <a:r>
              <a:rPr sz="1100" i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spc="-20" dirty="0">
                <a:solidFill>
                  <a:srgbClr val="1F3863"/>
                </a:solidFill>
                <a:latin typeface="Calibri"/>
                <a:cs typeface="Calibri"/>
              </a:rPr>
              <a:t>best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service</a:t>
            </a:r>
            <a:r>
              <a:rPr sz="1100" i="1" spc="-2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possible</a:t>
            </a:r>
            <a:r>
              <a:rPr sz="1100" i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which</a:t>
            </a:r>
            <a:r>
              <a:rPr sz="1100" i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is</a:t>
            </a:r>
            <a:r>
              <a:rPr sz="1100" i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why</a:t>
            </a:r>
            <a:r>
              <a:rPr sz="1100" i="1" spc="-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it</a:t>
            </a:r>
            <a:r>
              <a:rPr sz="1100" i="1" spc="-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spc="-25" dirty="0">
                <a:solidFill>
                  <a:srgbClr val="1F3863"/>
                </a:solidFill>
                <a:latin typeface="Calibri"/>
                <a:cs typeface="Calibri"/>
              </a:rPr>
              <a:t>is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crucial</a:t>
            </a:r>
            <a:r>
              <a:rPr sz="1100" i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for</a:t>
            </a:r>
            <a:r>
              <a:rPr sz="1100" i="1" spc="-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us</a:t>
            </a:r>
            <a:r>
              <a:rPr sz="1100" i="1" spc="-2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to</a:t>
            </a:r>
            <a:r>
              <a:rPr sz="1100" i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have</a:t>
            </a:r>
            <a:r>
              <a:rPr sz="1100" i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orders</a:t>
            </a:r>
            <a:r>
              <a:rPr sz="1100" i="1" spc="-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spc="-10" dirty="0">
                <a:solidFill>
                  <a:srgbClr val="1F3863"/>
                </a:solidFill>
                <a:latin typeface="Calibri"/>
                <a:cs typeface="Calibri"/>
              </a:rPr>
              <a:t>received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in</a:t>
            </a:r>
            <a:r>
              <a:rPr sz="1100" i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sz="1100" i="1" spc="-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1F3863"/>
                </a:solidFill>
                <a:latin typeface="Calibri"/>
                <a:cs typeface="Calibri"/>
              </a:rPr>
              <a:t>timely</a:t>
            </a:r>
            <a:r>
              <a:rPr sz="1100" i="1" spc="-10" dirty="0">
                <a:solidFill>
                  <a:srgbClr val="1F3863"/>
                </a:solidFill>
                <a:latin typeface="Calibri"/>
                <a:cs typeface="Calibri"/>
              </a:rPr>
              <a:t> manner.”</a:t>
            </a:r>
            <a:endParaRPr sz="11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latin typeface="Calibri"/>
                <a:cs typeface="Calibri"/>
              </a:rPr>
              <a:t>Check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Website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Daily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Specials</a:t>
            </a:r>
            <a:endParaRPr sz="11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25"/>
              </a:spcBef>
            </a:pPr>
            <a:r>
              <a:rPr sz="1100" b="1" spc="-10" dirty="0">
                <a:latin typeface="Calibri"/>
                <a:cs typeface="Calibri"/>
              </a:rPr>
              <a:t>Food.wb.com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0" name="object 6">
            <a:extLst>
              <a:ext uri="{FF2B5EF4-FFF2-40B4-BE49-F238E27FC236}">
                <a16:creationId xmlns:a16="http://schemas.microsoft.com/office/drawing/2014/main" id="{6D1F4817-F473-2EFF-E3D7-8913F654B29B}"/>
              </a:ext>
            </a:extLst>
          </p:cNvPr>
          <p:cNvSpPr txBox="1"/>
          <p:nvPr/>
        </p:nvSpPr>
        <p:spPr>
          <a:xfrm>
            <a:off x="841997" y="4027751"/>
            <a:ext cx="312864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100" dirty="0">
              <a:latin typeface="Calibri"/>
              <a:cs typeface="Calibri"/>
            </a:endParaRPr>
          </a:p>
        </p:txBody>
      </p:sp>
      <p:sp>
        <p:nvSpPr>
          <p:cNvPr id="93" name="object 59">
            <a:extLst>
              <a:ext uri="{FF2B5EF4-FFF2-40B4-BE49-F238E27FC236}">
                <a16:creationId xmlns:a16="http://schemas.microsoft.com/office/drawing/2014/main" id="{085E8E10-0005-B933-A66A-9AA4589B0876}"/>
              </a:ext>
            </a:extLst>
          </p:cNvPr>
          <p:cNvSpPr/>
          <p:nvPr/>
        </p:nvSpPr>
        <p:spPr>
          <a:xfrm>
            <a:off x="4369751" y="4053308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59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6">
            <a:extLst>
              <a:ext uri="{FF2B5EF4-FFF2-40B4-BE49-F238E27FC236}">
                <a16:creationId xmlns:a16="http://schemas.microsoft.com/office/drawing/2014/main" id="{66B7F8E0-7811-16BC-C631-83B9C099EF4E}"/>
              </a:ext>
            </a:extLst>
          </p:cNvPr>
          <p:cNvSpPr txBox="1"/>
          <p:nvPr/>
        </p:nvSpPr>
        <p:spPr>
          <a:xfrm>
            <a:off x="945184" y="7366014"/>
            <a:ext cx="3046096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100" dirty="0">
              <a:latin typeface="Calibri"/>
              <a:cs typeface="Calibri"/>
            </a:endParaRPr>
          </a:p>
        </p:txBody>
      </p:sp>
      <p:sp>
        <p:nvSpPr>
          <p:cNvPr id="125" name="object 6">
            <a:extLst>
              <a:ext uri="{FF2B5EF4-FFF2-40B4-BE49-F238E27FC236}">
                <a16:creationId xmlns:a16="http://schemas.microsoft.com/office/drawing/2014/main" id="{482B948A-1970-33FA-784C-33BE75597B6A}"/>
              </a:ext>
            </a:extLst>
          </p:cNvPr>
          <p:cNvSpPr txBox="1"/>
          <p:nvPr/>
        </p:nvSpPr>
        <p:spPr>
          <a:xfrm>
            <a:off x="962645" y="8440326"/>
            <a:ext cx="3046096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100" dirty="0">
              <a:latin typeface="Calibri"/>
              <a:cs typeface="Calibri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C8C50330-860F-621A-5481-20D264552A39}"/>
              </a:ext>
            </a:extLst>
          </p:cNvPr>
          <p:cNvSpPr txBox="1"/>
          <p:nvPr/>
        </p:nvSpPr>
        <p:spPr>
          <a:xfrm>
            <a:off x="5702935" y="3506532"/>
            <a:ext cx="138099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r>
              <a:rPr lang="en-US" sz="11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DRINKS: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4025" algn="l"/>
              </a:tabLst>
            </a:pPr>
            <a:endParaRPr lang="en-US"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127</Words>
  <Application>Microsoft Office PowerPoint</Application>
  <PresentationFormat>Custom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Castro, Olivia</dc:creator>
  <cp:lastModifiedBy>Castro, Olivia</cp:lastModifiedBy>
  <cp:revision>3</cp:revision>
  <dcterms:created xsi:type="dcterms:W3CDTF">2023-10-16T16:54:22Z</dcterms:created>
  <dcterms:modified xsi:type="dcterms:W3CDTF">2023-11-13T17:19:24Z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2023-09-01T00:00:00Z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2023-10-16T00:00:00Z</vt:filetime>
  </property>
  <property fmtid="{D5CDD505-2E9C-101B-9397-08002B2CF9AE}" pid="5" name="Producer">
    <vt:lpwstr>Microsoft® Word for Microsoft 365</vt:lpwstr>
  </property>
</Properties>
</file>